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1" r:id="rId2"/>
    <p:sldId id="288" r:id="rId3"/>
    <p:sldId id="289" r:id="rId4"/>
    <p:sldId id="290" r:id="rId5"/>
    <p:sldId id="287" r:id="rId6"/>
    <p:sldId id="297" r:id="rId7"/>
    <p:sldId id="298" r:id="rId8"/>
    <p:sldId id="294" r:id="rId9"/>
    <p:sldId id="295" r:id="rId10"/>
    <p:sldId id="292" r:id="rId11"/>
    <p:sldId id="299" r:id="rId12"/>
  </p:sldIdLst>
  <p:sldSz cx="7562850" cy="10693400"/>
  <p:notesSz cx="756285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2" userDrawn="1">
          <p15:clr>
            <a:srgbClr val="A4A3A4"/>
          </p15:clr>
        </p15:guide>
        <p15:guide id="2" pos="1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207" autoAdjust="0"/>
  </p:normalViewPr>
  <p:slideViewPr>
    <p:cSldViewPr>
      <p:cViewPr varScale="1">
        <p:scale>
          <a:sx n="56" d="100"/>
          <a:sy n="56" d="100"/>
        </p:scale>
        <p:origin x="2019" y="51"/>
      </p:cViewPr>
      <p:guideLst>
        <p:guide orient="horz" pos="4072"/>
        <p:guide pos="15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8" d="100"/>
          <a:sy n="88" d="100"/>
        </p:scale>
        <p:origin x="2477" y="-213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早紀 山上" userId="9562a3c965c24f24" providerId="LiveId" clId="{FA986D2D-3684-4529-8121-2FBB7666CBF7}"/>
    <pc:docChg chg="undo custSel addSld delSld modSld">
      <pc:chgData name="早紀 山上" userId="9562a3c965c24f24" providerId="LiveId" clId="{FA986D2D-3684-4529-8121-2FBB7666CBF7}" dt="2025-05-30T05:20:10.376" v="137" actId="14100"/>
      <pc:docMkLst>
        <pc:docMk/>
      </pc:docMkLst>
      <pc:sldChg chg="modSp mod">
        <pc:chgData name="早紀 山上" userId="9562a3c965c24f24" providerId="LiveId" clId="{FA986D2D-3684-4529-8121-2FBB7666CBF7}" dt="2025-05-30T05:20:10.376" v="137" actId="14100"/>
        <pc:sldMkLst>
          <pc:docMk/>
          <pc:sldMk cId="0" sldId="281"/>
        </pc:sldMkLst>
        <pc:spChg chg="mod">
          <ac:chgData name="早紀 山上" userId="9562a3c965c24f24" providerId="LiveId" clId="{FA986D2D-3684-4529-8121-2FBB7666CBF7}" dt="2025-05-30T05:11:41.703" v="79" actId="2711"/>
          <ac:spMkLst>
            <pc:docMk/>
            <pc:sldMk cId="0" sldId="281"/>
            <ac:spMk id="2" creationId="{00000000-0000-0000-0000-000000000000}"/>
          </ac:spMkLst>
        </pc:spChg>
        <pc:spChg chg="mod">
          <ac:chgData name="早紀 山上" userId="9562a3c965c24f24" providerId="LiveId" clId="{FA986D2D-3684-4529-8121-2FBB7666CBF7}" dt="2025-05-30T05:20:10.376" v="137" actId="14100"/>
          <ac:spMkLst>
            <pc:docMk/>
            <pc:sldMk cId="0" sldId="281"/>
            <ac:spMk id="6" creationId="{1590157A-14E0-0CB2-D4F1-890E8816B3C3}"/>
          </ac:spMkLst>
        </pc:spChg>
        <pc:spChg chg="mod">
          <ac:chgData name="早紀 山上" userId="9562a3c965c24f24" providerId="LiveId" clId="{FA986D2D-3684-4529-8121-2FBB7666CBF7}" dt="2025-05-30T05:11:41.703" v="79" actId="2711"/>
          <ac:spMkLst>
            <pc:docMk/>
            <pc:sldMk cId="0" sldId="281"/>
            <ac:spMk id="14" creationId="{9DE5E162-4861-4458-A255-B44687461C1B}"/>
          </ac:spMkLst>
        </pc:spChg>
        <pc:spChg chg="mod">
          <ac:chgData name="早紀 山上" userId="9562a3c965c24f24" providerId="LiveId" clId="{FA986D2D-3684-4529-8121-2FBB7666CBF7}" dt="2025-05-30T05:12:16.489" v="87" actId="1076"/>
          <ac:spMkLst>
            <pc:docMk/>
            <pc:sldMk cId="0" sldId="281"/>
            <ac:spMk id="16" creationId="{186142DC-2F37-D5DA-948B-973C6B9FCCB3}"/>
          </ac:spMkLst>
        </pc:spChg>
        <pc:spChg chg="mod">
          <ac:chgData name="早紀 山上" userId="9562a3c965c24f24" providerId="LiveId" clId="{FA986D2D-3684-4529-8121-2FBB7666CBF7}" dt="2025-05-30T05:11:41.703" v="79" actId="2711"/>
          <ac:spMkLst>
            <pc:docMk/>
            <pc:sldMk cId="0" sldId="281"/>
            <ac:spMk id="17" creationId="{96FCE095-E552-B173-2282-50E80EFBDEE3}"/>
          </ac:spMkLst>
        </pc:spChg>
        <pc:spChg chg="mod">
          <ac:chgData name="早紀 山上" userId="9562a3c965c24f24" providerId="LiveId" clId="{FA986D2D-3684-4529-8121-2FBB7666CBF7}" dt="2025-05-30T05:12:47.149" v="94" actId="14100"/>
          <ac:spMkLst>
            <pc:docMk/>
            <pc:sldMk cId="0" sldId="281"/>
            <ac:spMk id="18" creationId="{64B05FE2-D55E-DC90-AA42-6C24EA7B0313}"/>
          </ac:spMkLst>
        </pc:spChg>
        <pc:spChg chg="mod">
          <ac:chgData name="早紀 山上" userId="9562a3c965c24f24" providerId="LiveId" clId="{FA986D2D-3684-4529-8121-2FBB7666CBF7}" dt="2025-05-30T05:12:51.641" v="95" actId="14100"/>
          <ac:spMkLst>
            <pc:docMk/>
            <pc:sldMk cId="0" sldId="281"/>
            <ac:spMk id="20" creationId="{827A8A23-8152-211D-04CC-5AECBB9F3627}"/>
          </ac:spMkLst>
        </pc:spChg>
        <pc:spChg chg="mod">
          <ac:chgData name="早紀 山上" userId="9562a3c965c24f24" providerId="LiveId" clId="{FA986D2D-3684-4529-8121-2FBB7666CBF7}" dt="2025-05-30T05:11:41.703" v="79" actId="2711"/>
          <ac:spMkLst>
            <pc:docMk/>
            <pc:sldMk cId="0" sldId="281"/>
            <ac:spMk id="21" creationId="{FF4C023A-851A-9698-744A-4CB1413DEB31}"/>
          </ac:spMkLst>
        </pc:spChg>
        <pc:spChg chg="mod">
          <ac:chgData name="早紀 山上" userId="9562a3c965c24f24" providerId="LiveId" clId="{FA986D2D-3684-4529-8121-2FBB7666CBF7}" dt="2025-05-30T05:11:41.703" v="79" actId="2711"/>
          <ac:spMkLst>
            <pc:docMk/>
            <pc:sldMk cId="0" sldId="281"/>
            <ac:spMk id="23" creationId="{24887473-B2DF-3FB6-3820-F6514BA2AD09}"/>
          </ac:spMkLst>
        </pc:spChg>
      </pc:sldChg>
      <pc:sldChg chg="modSp mod">
        <pc:chgData name="早紀 山上" userId="9562a3c965c24f24" providerId="LiveId" clId="{FA986D2D-3684-4529-8121-2FBB7666CBF7}" dt="2025-05-30T05:13:57.630" v="105" actId="27636"/>
        <pc:sldMkLst>
          <pc:docMk/>
          <pc:sldMk cId="2174501651" sldId="287"/>
        </pc:sldMkLst>
        <pc:spChg chg="mod">
          <ac:chgData name="早紀 山上" userId="9562a3c965c24f24" providerId="LiveId" clId="{FA986D2D-3684-4529-8121-2FBB7666CBF7}" dt="2025-05-30T05:13:57.580" v="104" actId="2711"/>
          <ac:spMkLst>
            <pc:docMk/>
            <pc:sldMk cId="2174501651" sldId="287"/>
            <ac:spMk id="3" creationId="{BF73757E-055A-2551-8710-6A6975445221}"/>
          </ac:spMkLst>
        </pc:spChg>
        <pc:spChg chg="mod">
          <ac:chgData name="早紀 山上" userId="9562a3c965c24f24" providerId="LiveId" clId="{FA986D2D-3684-4529-8121-2FBB7666CBF7}" dt="2025-05-30T05:13:57.630" v="105" actId="27636"/>
          <ac:spMkLst>
            <pc:docMk/>
            <pc:sldMk cId="2174501651" sldId="287"/>
            <ac:spMk id="5" creationId="{CB75C000-5ED0-1F4D-80BC-417F9C59745C}"/>
          </ac:spMkLst>
        </pc:spChg>
        <pc:spChg chg="mod">
          <ac:chgData name="早紀 山上" userId="9562a3c965c24f24" providerId="LiveId" clId="{FA986D2D-3684-4529-8121-2FBB7666CBF7}" dt="2025-05-30T05:13:57.580" v="104" actId="2711"/>
          <ac:spMkLst>
            <pc:docMk/>
            <pc:sldMk cId="2174501651" sldId="287"/>
            <ac:spMk id="6" creationId="{99E86C19-3A31-3BB2-3E35-D08E08C6E5D6}"/>
          </ac:spMkLst>
        </pc:spChg>
        <pc:spChg chg="mod">
          <ac:chgData name="早紀 山上" userId="9562a3c965c24f24" providerId="LiveId" clId="{FA986D2D-3684-4529-8121-2FBB7666CBF7}" dt="2025-05-30T05:13:57.580" v="104" actId="2711"/>
          <ac:spMkLst>
            <pc:docMk/>
            <pc:sldMk cId="2174501651" sldId="287"/>
            <ac:spMk id="8" creationId="{FECCCC20-83CE-54A8-1AD8-54F8856E4CBD}"/>
          </ac:spMkLst>
        </pc:spChg>
        <pc:spChg chg="mod">
          <ac:chgData name="早紀 山上" userId="9562a3c965c24f24" providerId="LiveId" clId="{FA986D2D-3684-4529-8121-2FBB7666CBF7}" dt="2025-05-30T05:13:57.580" v="104" actId="2711"/>
          <ac:spMkLst>
            <pc:docMk/>
            <pc:sldMk cId="2174501651" sldId="287"/>
            <ac:spMk id="10" creationId="{851CF362-62FE-214B-90AC-66DDEAD74E83}"/>
          </ac:spMkLst>
        </pc:spChg>
        <pc:spChg chg="mod">
          <ac:chgData name="早紀 山上" userId="9562a3c965c24f24" providerId="LiveId" clId="{FA986D2D-3684-4529-8121-2FBB7666CBF7}" dt="2025-05-30T05:13:57.580" v="104" actId="2711"/>
          <ac:spMkLst>
            <pc:docMk/>
            <pc:sldMk cId="2174501651" sldId="287"/>
            <ac:spMk id="12" creationId="{9B873BCE-42E8-33E0-9479-24677A331976}"/>
          </ac:spMkLst>
        </pc:spChg>
      </pc:sldChg>
      <pc:sldChg chg="modSp mod">
        <pc:chgData name="早紀 山上" userId="9562a3c965c24f24" providerId="LiveId" clId="{FA986D2D-3684-4529-8121-2FBB7666CBF7}" dt="2025-05-30T05:13:01.955" v="96" actId="2711"/>
        <pc:sldMkLst>
          <pc:docMk/>
          <pc:sldMk cId="3936508786" sldId="288"/>
        </pc:sldMkLst>
        <pc:spChg chg="mod">
          <ac:chgData name="早紀 山上" userId="9562a3c965c24f24" providerId="LiveId" clId="{FA986D2D-3684-4529-8121-2FBB7666CBF7}" dt="2025-05-30T05:13:01.955" v="96" actId="2711"/>
          <ac:spMkLst>
            <pc:docMk/>
            <pc:sldMk cId="3936508786" sldId="288"/>
            <ac:spMk id="5" creationId="{60C0075F-9151-D0F0-5E3A-252253D651D0}"/>
          </ac:spMkLst>
        </pc:spChg>
        <pc:spChg chg="mod">
          <ac:chgData name="早紀 山上" userId="9562a3c965c24f24" providerId="LiveId" clId="{FA986D2D-3684-4529-8121-2FBB7666CBF7}" dt="2025-05-30T05:13:01.955" v="96" actId="2711"/>
          <ac:spMkLst>
            <pc:docMk/>
            <pc:sldMk cId="3936508786" sldId="288"/>
            <ac:spMk id="8" creationId="{C0AC953C-FD42-BDF8-18A8-6C41616BE927}"/>
          </ac:spMkLst>
        </pc:spChg>
        <pc:spChg chg="mod">
          <ac:chgData name="早紀 山上" userId="9562a3c965c24f24" providerId="LiveId" clId="{FA986D2D-3684-4529-8121-2FBB7666CBF7}" dt="2025-05-30T05:13:01.955" v="96" actId="2711"/>
          <ac:spMkLst>
            <pc:docMk/>
            <pc:sldMk cId="3936508786" sldId="288"/>
            <ac:spMk id="9" creationId="{F5510CE3-9AED-FACF-1CC4-AE7CCD6FFA6B}"/>
          </ac:spMkLst>
        </pc:spChg>
        <pc:spChg chg="mod">
          <ac:chgData name="早紀 山上" userId="9562a3c965c24f24" providerId="LiveId" clId="{FA986D2D-3684-4529-8121-2FBB7666CBF7}" dt="2025-05-30T05:13:01.955" v="96" actId="2711"/>
          <ac:spMkLst>
            <pc:docMk/>
            <pc:sldMk cId="3936508786" sldId="288"/>
            <ac:spMk id="13" creationId="{68A17421-2100-D406-A195-04FE7BF9159B}"/>
          </ac:spMkLst>
        </pc:spChg>
        <pc:spChg chg="mod">
          <ac:chgData name="早紀 山上" userId="9562a3c965c24f24" providerId="LiveId" clId="{FA986D2D-3684-4529-8121-2FBB7666CBF7}" dt="2025-05-30T05:13:01.955" v="96" actId="2711"/>
          <ac:spMkLst>
            <pc:docMk/>
            <pc:sldMk cId="3936508786" sldId="288"/>
            <ac:spMk id="16" creationId="{615815EB-7D74-1520-B2EC-D9B296483F29}"/>
          </ac:spMkLst>
        </pc:spChg>
        <pc:spChg chg="mod">
          <ac:chgData name="早紀 山上" userId="9562a3c965c24f24" providerId="LiveId" clId="{FA986D2D-3684-4529-8121-2FBB7666CBF7}" dt="2025-05-30T05:13:01.955" v="96" actId="2711"/>
          <ac:spMkLst>
            <pc:docMk/>
            <pc:sldMk cId="3936508786" sldId="288"/>
            <ac:spMk id="17" creationId="{087F99E3-58A6-848D-B7DC-3F79F6D0301F}"/>
          </ac:spMkLst>
        </pc:spChg>
      </pc:sldChg>
      <pc:sldChg chg="modSp mod">
        <pc:chgData name="早紀 山上" userId="9562a3c965c24f24" providerId="LiveId" clId="{FA986D2D-3684-4529-8121-2FBB7666CBF7}" dt="2025-05-30T05:13:21.758" v="100" actId="27636"/>
        <pc:sldMkLst>
          <pc:docMk/>
          <pc:sldMk cId="3954396358" sldId="289"/>
        </pc:sldMkLst>
        <pc:spChg chg="mod">
          <ac:chgData name="早紀 山上" userId="9562a3c965c24f24" providerId="LiveId" clId="{FA986D2D-3684-4529-8121-2FBB7666CBF7}" dt="2025-05-30T05:13:21.703" v="99" actId="255"/>
          <ac:spMkLst>
            <pc:docMk/>
            <pc:sldMk cId="3954396358" sldId="289"/>
            <ac:spMk id="4" creationId="{71F84965-A7F0-208B-6A76-5D361B9F7067}"/>
          </ac:spMkLst>
        </pc:spChg>
        <pc:spChg chg="mod">
          <ac:chgData name="早紀 山上" userId="9562a3c965c24f24" providerId="LiveId" clId="{FA986D2D-3684-4529-8121-2FBB7666CBF7}" dt="2025-05-30T05:13:21.703" v="99" actId="255"/>
          <ac:spMkLst>
            <pc:docMk/>
            <pc:sldMk cId="3954396358" sldId="289"/>
            <ac:spMk id="5" creationId="{1B6F5AFC-22B5-1355-613C-240A26B4D012}"/>
          </ac:spMkLst>
        </pc:spChg>
        <pc:spChg chg="mod">
          <ac:chgData name="早紀 山上" userId="9562a3c965c24f24" providerId="LiveId" clId="{FA986D2D-3684-4529-8121-2FBB7666CBF7}" dt="2025-05-30T05:13:21.758" v="100" actId="27636"/>
          <ac:spMkLst>
            <pc:docMk/>
            <pc:sldMk cId="3954396358" sldId="289"/>
            <ac:spMk id="6" creationId="{A3AD0EDD-7C78-32A2-99F5-F9F74F96747A}"/>
          </ac:spMkLst>
        </pc:spChg>
        <pc:spChg chg="mod">
          <ac:chgData name="早紀 山上" userId="9562a3c965c24f24" providerId="LiveId" clId="{FA986D2D-3684-4529-8121-2FBB7666CBF7}" dt="2025-05-30T05:13:21.703" v="99" actId="255"/>
          <ac:spMkLst>
            <pc:docMk/>
            <pc:sldMk cId="3954396358" sldId="289"/>
            <ac:spMk id="7" creationId="{66A302BD-94D2-C92A-5A23-5B229469BB9B}"/>
          </ac:spMkLst>
        </pc:spChg>
        <pc:spChg chg="mod">
          <ac:chgData name="早紀 山上" userId="9562a3c965c24f24" providerId="LiveId" clId="{FA986D2D-3684-4529-8121-2FBB7666CBF7}" dt="2025-05-30T05:13:21.703" v="99" actId="255"/>
          <ac:spMkLst>
            <pc:docMk/>
            <pc:sldMk cId="3954396358" sldId="289"/>
            <ac:spMk id="10" creationId="{9A0FB18E-DFA9-8C7A-14C4-957184E804C5}"/>
          </ac:spMkLst>
        </pc:spChg>
        <pc:spChg chg="mod">
          <ac:chgData name="早紀 山上" userId="9562a3c965c24f24" providerId="LiveId" clId="{FA986D2D-3684-4529-8121-2FBB7666CBF7}" dt="2025-05-30T05:13:21.703" v="99" actId="255"/>
          <ac:spMkLst>
            <pc:docMk/>
            <pc:sldMk cId="3954396358" sldId="289"/>
            <ac:spMk id="12" creationId="{F721A5CD-4886-6E7E-0C83-C9AAB6599314}"/>
          </ac:spMkLst>
        </pc:spChg>
      </pc:sldChg>
      <pc:sldChg chg="modSp mod">
        <pc:chgData name="早紀 山上" userId="9562a3c965c24f24" providerId="LiveId" clId="{FA986D2D-3684-4529-8121-2FBB7666CBF7}" dt="2025-05-30T05:13:43.385" v="103" actId="1076"/>
        <pc:sldMkLst>
          <pc:docMk/>
          <pc:sldMk cId="1932175903" sldId="290"/>
        </pc:sldMkLst>
        <pc:spChg chg="mod">
          <ac:chgData name="早紀 山上" userId="9562a3c965c24f24" providerId="LiveId" clId="{FA986D2D-3684-4529-8121-2FBB7666CBF7}" dt="2025-05-30T05:13:36.816" v="101" actId="2711"/>
          <ac:spMkLst>
            <pc:docMk/>
            <pc:sldMk cId="1932175903" sldId="290"/>
            <ac:spMk id="4" creationId="{2EAF52FF-F0C0-BB28-FA50-2FC4E3AA5C49}"/>
          </ac:spMkLst>
        </pc:spChg>
        <pc:spChg chg="mod">
          <ac:chgData name="早紀 山上" userId="9562a3c965c24f24" providerId="LiveId" clId="{FA986D2D-3684-4529-8121-2FBB7666CBF7}" dt="2025-05-30T05:13:36.816" v="101" actId="2711"/>
          <ac:spMkLst>
            <pc:docMk/>
            <pc:sldMk cId="1932175903" sldId="290"/>
            <ac:spMk id="5" creationId="{E06CE9C6-5844-4606-F366-74859B4963DF}"/>
          </ac:spMkLst>
        </pc:spChg>
        <pc:spChg chg="mod">
          <ac:chgData name="早紀 山上" userId="9562a3c965c24f24" providerId="LiveId" clId="{FA986D2D-3684-4529-8121-2FBB7666CBF7}" dt="2025-05-30T05:13:36.816" v="101" actId="2711"/>
          <ac:spMkLst>
            <pc:docMk/>
            <pc:sldMk cId="1932175903" sldId="290"/>
            <ac:spMk id="7" creationId="{39D587EB-8368-1E66-032A-020142F2F01E}"/>
          </ac:spMkLst>
        </pc:spChg>
        <pc:spChg chg="mod">
          <ac:chgData name="早紀 山上" userId="9562a3c965c24f24" providerId="LiveId" clId="{FA986D2D-3684-4529-8121-2FBB7666CBF7}" dt="2025-05-30T05:13:43.385" v="103" actId="1076"/>
          <ac:spMkLst>
            <pc:docMk/>
            <pc:sldMk cId="1932175903" sldId="290"/>
            <ac:spMk id="8" creationId="{052F954C-87A2-1018-B715-2604D88F4264}"/>
          </ac:spMkLst>
        </pc:spChg>
        <pc:spChg chg="mod">
          <ac:chgData name="早紀 山上" userId="9562a3c965c24f24" providerId="LiveId" clId="{FA986D2D-3684-4529-8121-2FBB7666CBF7}" dt="2025-05-30T05:13:36.816" v="101" actId="2711"/>
          <ac:spMkLst>
            <pc:docMk/>
            <pc:sldMk cId="1932175903" sldId="290"/>
            <ac:spMk id="9" creationId="{43CB3EBB-8E51-BEE9-850A-63A6288D6743}"/>
          </ac:spMkLst>
        </pc:spChg>
        <pc:spChg chg="mod">
          <ac:chgData name="早紀 山上" userId="9562a3c965c24f24" providerId="LiveId" clId="{FA986D2D-3684-4529-8121-2FBB7666CBF7}" dt="2025-05-30T05:13:36.816" v="101" actId="2711"/>
          <ac:spMkLst>
            <pc:docMk/>
            <pc:sldMk cId="1932175903" sldId="290"/>
            <ac:spMk id="11" creationId="{70C501B8-1105-9B46-7316-CFB5F2346C94}"/>
          </ac:spMkLst>
        </pc:spChg>
      </pc:sldChg>
      <pc:sldChg chg="modSp mod">
        <pc:chgData name="早紀 山上" userId="9562a3c965c24f24" providerId="LiveId" clId="{FA986D2D-3684-4529-8121-2FBB7666CBF7}" dt="2025-05-30T05:19:20.865" v="135" actId="1076"/>
        <pc:sldMkLst>
          <pc:docMk/>
          <pc:sldMk cId="2849050" sldId="292"/>
        </pc:sldMkLst>
        <pc:spChg chg="mod">
          <ac:chgData name="早紀 山上" userId="9562a3c965c24f24" providerId="LiveId" clId="{FA986D2D-3684-4529-8121-2FBB7666CBF7}" dt="2025-05-30T05:19:05.851" v="129" actId="1076"/>
          <ac:spMkLst>
            <pc:docMk/>
            <pc:sldMk cId="2849050" sldId="292"/>
            <ac:spMk id="2" creationId="{91B0F044-91C2-5B28-467E-6DC2EBA63DB4}"/>
          </ac:spMkLst>
        </pc:spChg>
        <pc:graphicFrameChg chg="mod modGraphic">
          <ac:chgData name="早紀 山上" userId="9562a3c965c24f24" providerId="LiveId" clId="{FA986D2D-3684-4529-8121-2FBB7666CBF7}" dt="2025-05-30T05:19:09.805" v="130" actId="1076"/>
          <ac:graphicFrameMkLst>
            <pc:docMk/>
            <pc:sldMk cId="2849050" sldId="292"/>
            <ac:graphicFrameMk id="9" creationId="{EEA6C26D-905D-E560-3124-28828DC50397}"/>
          </ac:graphicFrameMkLst>
        </pc:graphicFrameChg>
        <pc:picChg chg="mod">
          <ac:chgData name="早紀 山上" userId="9562a3c965c24f24" providerId="LiveId" clId="{FA986D2D-3684-4529-8121-2FBB7666CBF7}" dt="2025-05-30T05:19:20.865" v="135" actId="1076"/>
          <ac:picMkLst>
            <pc:docMk/>
            <pc:sldMk cId="2849050" sldId="292"/>
            <ac:picMk id="7" creationId="{446C7567-26B3-C5F1-41DC-4AC4A8E2D5F9}"/>
          </ac:picMkLst>
        </pc:picChg>
        <pc:picChg chg="mod">
          <ac:chgData name="早紀 山上" userId="9562a3c965c24f24" providerId="LiveId" clId="{FA986D2D-3684-4529-8121-2FBB7666CBF7}" dt="2025-05-30T05:19:13.218" v="132" actId="1076"/>
          <ac:picMkLst>
            <pc:docMk/>
            <pc:sldMk cId="2849050" sldId="292"/>
            <ac:picMk id="11" creationId="{7FCD3792-666F-16A7-AC9F-0213CAAD5355}"/>
          </ac:picMkLst>
        </pc:picChg>
      </pc:sldChg>
      <pc:sldChg chg="modSp del mod">
        <pc:chgData name="早紀 山上" userId="9562a3c965c24f24" providerId="LiveId" clId="{FA986D2D-3684-4529-8121-2FBB7666CBF7}" dt="2025-05-29T02:02:44.635" v="77" actId="2696"/>
        <pc:sldMkLst>
          <pc:docMk/>
          <pc:sldMk cId="855657523" sldId="293"/>
        </pc:sldMkLst>
      </pc:sldChg>
      <pc:sldChg chg="modSp mod">
        <pc:chgData name="早紀 山上" userId="9562a3c965c24f24" providerId="LiveId" clId="{FA986D2D-3684-4529-8121-2FBB7666CBF7}" dt="2025-05-30T05:18:45.764" v="125" actId="2711"/>
        <pc:sldMkLst>
          <pc:docMk/>
          <pc:sldMk cId="1255304732" sldId="294"/>
        </pc:sldMkLst>
        <pc:graphicFrameChg chg="modGraphic">
          <ac:chgData name="早紀 山上" userId="9562a3c965c24f24" providerId="LiveId" clId="{FA986D2D-3684-4529-8121-2FBB7666CBF7}" dt="2025-05-30T05:18:45.764" v="125" actId="2711"/>
          <ac:graphicFrameMkLst>
            <pc:docMk/>
            <pc:sldMk cId="1255304732" sldId="294"/>
            <ac:graphicFrameMk id="5" creationId="{FC94C8F7-E506-D533-2552-2AEECEC7C5D8}"/>
          </ac:graphicFrameMkLst>
        </pc:graphicFrameChg>
      </pc:sldChg>
      <pc:sldChg chg="modSp mod">
        <pc:chgData name="早紀 山上" userId="9562a3c965c24f24" providerId="LiveId" clId="{FA986D2D-3684-4529-8121-2FBB7666CBF7}" dt="2025-05-30T05:18:33.852" v="123" actId="2711"/>
        <pc:sldMkLst>
          <pc:docMk/>
          <pc:sldMk cId="770192641" sldId="295"/>
        </pc:sldMkLst>
        <pc:spChg chg="mod">
          <ac:chgData name="早紀 山上" userId="9562a3c965c24f24" providerId="LiveId" clId="{FA986D2D-3684-4529-8121-2FBB7666CBF7}" dt="2025-05-30T05:18:20.578" v="122" actId="2711"/>
          <ac:spMkLst>
            <pc:docMk/>
            <pc:sldMk cId="770192641" sldId="295"/>
            <ac:spMk id="2" creationId="{FEAB2648-8AA9-8E71-8D6B-BA75EC2541C1}"/>
          </ac:spMkLst>
        </pc:spChg>
        <pc:graphicFrameChg chg="mod modGraphic">
          <ac:chgData name="早紀 山上" userId="9562a3c965c24f24" providerId="LiveId" clId="{FA986D2D-3684-4529-8121-2FBB7666CBF7}" dt="2025-05-30T05:18:33.852" v="123" actId="2711"/>
          <ac:graphicFrameMkLst>
            <pc:docMk/>
            <pc:sldMk cId="770192641" sldId="295"/>
            <ac:graphicFrameMk id="5" creationId="{CA2A038C-7BA8-25B6-4216-E2EE73736A1C}"/>
          </ac:graphicFrameMkLst>
        </pc:graphicFrameChg>
      </pc:sldChg>
      <pc:sldChg chg="del">
        <pc:chgData name="早紀 山上" userId="9562a3c965c24f24" providerId="LiveId" clId="{FA986D2D-3684-4529-8121-2FBB7666CBF7}" dt="2025-05-16T06:01:51.896" v="15" actId="47"/>
        <pc:sldMkLst>
          <pc:docMk/>
          <pc:sldMk cId="4188879070" sldId="296"/>
        </pc:sldMkLst>
      </pc:sldChg>
      <pc:sldChg chg="addSp modSp new mod">
        <pc:chgData name="早紀 山上" userId="9562a3c965c24f24" providerId="LiveId" clId="{FA986D2D-3684-4529-8121-2FBB7666CBF7}" dt="2025-05-16T06:00:20.244" v="7" actId="14100"/>
        <pc:sldMkLst>
          <pc:docMk/>
          <pc:sldMk cId="3931861855" sldId="297"/>
        </pc:sldMkLst>
        <pc:picChg chg="add mod">
          <ac:chgData name="早紀 山上" userId="9562a3c965c24f24" providerId="LiveId" clId="{FA986D2D-3684-4529-8121-2FBB7666CBF7}" dt="2025-05-16T06:00:20.244" v="7" actId="14100"/>
          <ac:picMkLst>
            <pc:docMk/>
            <pc:sldMk cId="3931861855" sldId="297"/>
            <ac:picMk id="5" creationId="{EBD05B2B-D2C5-400A-5230-A568177E980A}"/>
          </ac:picMkLst>
        </pc:picChg>
      </pc:sldChg>
      <pc:sldChg chg="addSp modSp new mod">
        <pc:chgData name="早紀 山上" userId="9562a3c965c24f24" providerId="LiveId" clId="{FA986D2D-3684-4529-8121-2FBB7666CBF7}" dt="2025-05-16T06:01:05.851" v="14" actId="1076"/>
        <pc:sldMkLst>
          <pc:docMk/>
          <pc:sldMk cId="1368143433" sldId="298"/>
        </pc:sldMkLst>
        <pc:picChg chg="add mod">
          <ac:chgData name="早紀 山上" userId="9562a3c965c24f24" providerId="LiveId" clId="{FA986D2D-3684-4529-8121-2FBB7666CBF7}" dt="2025-05-16T06:01:05.851" v="14" actId="1076"/>
          <ac:picMkLst>
            <pc:docMk/>
            <pc:sldMk cId="1368143433" sldId="298"/>
            <ac:picMk id="5" creationId="{EF873256-1F62-B279-7E00-6AC4AEC7609E}"/>
          </ac:picMkLst>
        </pc:picChg>
      </pc:sldChg>
      <pc:sldChg chg="addSp delSp modSp new mod">
        <pc:chgData name="早紀 山上" userId="9562a3c965c24f24" providerId="LiveId" clId="{FA986D2D-3684-4529-8121-2FBB7666CBF7}" dt="2025-05-30T05:17:09.105" v="115" actId="2711"/>
        <pc:sldMkLst>
          <pc:docMk/>
          <pc:sldMk cId="3671958175" sldId="299"/>
        </pc:sldMkLst>
        <pc:spChg chg="mod">
          <ac:chgData name="早紀 山上" userId="9562a3c965c24f24" providerId="LiveId" clId="{FA986D2D-3684-4529-8121-2FBB7666CBF7}" dt="2025-05-30T05:17:09.105" v="115" actId="2711"/>
          <ac:spMkLst>
            <pc:docMk/>
            <pc:sldMk cId="3671958175" sldId="299"/>
            <ac:spMk id="3" creationId="{C42DF3DE-D806-6FE1-E0AE-511ABABEFCBD}"/>
          </ac:spMkLst>
        </pc:spChg>
        <pc:spChg chg="add mod">
          <ac:chgData name="早紀 山上" userId="9562a3c965c24f24" providerId="LiveId" clId="{FA986D2D-3684-4529-8121-2FBB7666CBF7}" dt="2025-05-16T06:04:10.143" v="59" actId="1076"/>
          <ac:spMkLst>
            <pc:docMk/>
            <pc:sldMk cId="3671958175" sldId="299"/>
            <ac:spMk id="4" creationId="{6640B6F1-17A8-42CB-3033-7F8862D4AC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83075" y="0"/>
            <a:ext cx="3278188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8EFB7-D08E-4459-B678-0D571780B550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5075" y="1336675"/>
            <a:ext cx="25527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5155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83075" y="10156825"/>
            <a:ext cx="3278188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1145E45-AF5E-429E-BD20-4F4FF38B7B2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425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45E45-AF5E-429E-BD20-4F4FF38B7B2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22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4923" y="824152"/>
            <a:ext cx="68730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9" y="5988305"/>
            <a:ext cx="5293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F139-CC2D-4993-9034-060FA1ADF9DA}" type="datetime1">
              <a:rPr lang="en-US" altLang="ja-JP" smtClean="0"/>
              <a:t>5/30/2025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33" y="830087"/>
            <a:ext cx="6364187" cy="261162"/>
          </a:xfrm>
        </p:spPr>
        <p:txBody>
          <a:bodyPr lIns="0" tIns="0" rIns="0" bIns="0"/>
          <a:lstStyle>
            <a:lvl1pPr>
              <a:defRPr sz="1697" b="0" i="0">
                <a:solidFill>
                  <a:srgbClr val="03499A"/>
                </a:solidFill>
                <a:latin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AB9C-BD5F-4EF9-BEBA-0851D813E0C9}" type="datetime1">
              <a:rPr lang="en-US" altLang="ja-JP" smtClean="0"/>
              <a:t>5/30/2025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33" y="830087"/>
            <a:ext cx="6364187" cy="261162"/>
          </a:xfrm>
        </p:spPr>
        <p:txBody>
          <a:bodyPr lIns="0" tIns="0" rIns="0" bIns="0"/>
          <a:lstStyle>
            <a:lvl1pPr>
              <a:defRPr sz="1697" b="0" i="0">
                <a:solidFill>
                  <a:srgbClr val="03499A"/>
                </a:solidFill>
                <a:latin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3" y="2459483"/>
            <a:ext cx="3289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8" y="2459483"/>
            <a:ext cx="3289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46D0D-30D4-4391-B419-D4289ECA9ADC}" type="datetime1">
              <a:rPr lang="en-US" altLang="ja-JP" smtClean="0"/>
              <a:t>5/30/2025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33" y="830087"/>
            <a:ext cx="6364187" cy="261162"/>
          </a:xfrm>
        </p:spPr>
        <p:txBody>
          <a:bodyPr lIns="0" tIns="0" rIns="0" bIns="0"/>
          <a:lstStyle>
            <a:lvl1pPr>
              <a:defRPr sz="1697" b="0" i="0">
                <a:solidFill>
                  <a:srgbClr val="03499A"/>
                </a:solidFill>
                <a:latin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74C42-AFA1-4775-8DF7-B76C37301DCD}" type="datetime1">
              <a:rPr lang="en-US" altLang="ja-JP" smtClean="0"/>
              <a:t>5/30/2025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45252" y="9944863"/>
            <a:ext cx="1739456" cy="123111"/>
          </a:xfrm>
        </p:spPr>
        <p:txBody>
          <a:bodyPr lIns="0" tIns="0" rIns="0" bIns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33" y="830087"/>
            <a:ext cx="636418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3499A"/>
                </a:solidFill>
                <a:latin typeface="Gill Sans MT"/>
                <a:cs typeface="Gill Sans M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552" y="2150604"/>
            <a:ext cx="66857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3"/>
            <a:ext cx="24201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3"/>
            <a:ext cx="1739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</a:defRPr>
            </a:lvl1pPr>
          </a:lstStyle>
          <a:p>
            <a:fld id="{6772213C-2A1C-49C7-8C41-33D3D53A5EE5}" type="datetime1">
              <a:rPr lang="en-US" altLang="ja-JP" smtClean="0"/>
              <a:t>5/30/2025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3"/>
            <a:ext cx="1739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</a:defRPr>
            </a:lvl1pPr>
          </a:lstStyle>
          <a:p>
            <a:fld id="{B6F15528-21DE-4FAA-801E-634DDDAF4B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Meiryo UI" panose="020B0604030504040204" pitchFamily="50" charset="-128"/>
          <a:ea typeface="+mj-ea"/>
          <a:cs typeface="+mj-cs"/>
        </a:defRPr>
      </a:lvl1pPr>
    </p:titleStyle>
    <p:bodyStyle>
      <a:lvl1pPr marL="0">
        <a:defRPr>
          <a:latin typeface="Meiryo UI" panose="020B0604030504040204" pitchFamily="50" charset="-128"/>
          <a:ea typeface="+mn-ea"/>
          <a:cs typeface="+mn-cs"/>
        </a:defRPr>
      </a:lvl1pPr>
      <a:lvl2pPr marL="323326">
        <a:defRPr>
          <a:latin typeface="+mn-lt"/>
          <a:ea typeface="+mn-ea"/>
          <a:cs typeface="+mn-cs"/>
        </a:defRPr>
      </a:lvl2pPr>
      <a:lvl3pPr marL="646653">
        <a:defRPr>
          <a:latin typeface="+mn-lt"/>
          <a:ea typeface="+mn-ea"/>
          <a:cs typeface="+mn-cs"/>
        </a:defRPr>
      </a:lvl3pPr>
      <a:lvl4pPr marL="969978">
        <a:defRPr>
          <a:latin typeface="+mn-lt"/>
          <a:ea typeface="+mn-ea"/>
          <a:cs typeface="+mn-cs"/>
        </a:defRPr>
      </a:lvl4pPr>
      <a:lvl5pPr marL="1293303">
        <a:defRPr>
          <a:latin typeface="+mn-lt"/>
          <a:ea typeface="+mn-ea"/>
          <a:cs typeface="+mn-cs"/>
        </a:defRPr>
      </a:lvl5pPr>
      <a:lvl6pPr marL="1616629">
        <a:defRPr>
          <a:latin typeface="+mn-lt"/>
          <a:ea typeface="+mn-ea"/>
          <a:cs typeface="+mn-cs"/>
        </a:defRPr>
      </a:lvl6pPr>
      <a:lvl7pPr marL="1939956">
        <a:defRPr>
          <a:latin typeface="+mn-lt"/>
          <a:ea typeface="+mn-ea"/>
          <a:cs typeface="+mn-cs"/>
        </a:defRPr>
      </a:lvl7pPr>
      <a:lvl8pPr marL="2263282">
        <a:defRPr>
          <a:latin typeface="+mn-lt"/>
          <a:ea typeface="+mn-ea"/>
          <a:cs typeface="+mn-cs"/>
        </a:defRPr>
      </a:lvl8pPr>
      <a:lvl9pPr marL="258660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3326">
        <a:defRPr>
          <a:latin typeface="+mn-lt"/>
          <a:ea typeface="+mn-ea"/>
          <a:cs typeface="+mn-cs"/>
        </a:defRPr>
      </a:lvl2pPr>
      <a:lvl3pPr marL="646653">
        <a:defRPr>
          <a:latin typeface="+mn-lt"/>
          <a:ea typeface="+mn-ea"/>
          <a:cs typeface="+mn-cs"/>
        </a:defRPr>
      </a:lvl3pPr>
      <a:lvl4pPr marL="969978">
        <a:defRPr>
          <a:latin typeface="+mn-lt"/>
          <a:ea typeface="+mn-ea"/>
          <a:cs typeface="+mn-cs"/>
        </a:defRPr>
      </a:lvl4pPr>
      <a:lvl5pPr marL="1293303">
        <a:defRPr>
          <a:latin typeface="+mn-lt"/>
          <a:ea typeface="+mn-ea"/>
          <a:cs typeface="+mn-cs"/>
        </a:defRPr>
      </a:lvl5pPr>
      <a:lvl6pPr marL="1616629">
        <a:defRPr>
          <a:latin typeface="+mn-lt"/>
          <a:ea typeface="+mn-ea"/>
          <a:cs typeface="+mn-cs"/>
        </a:defRPr>
      </a:lvl6pPr>
      <a:lvl7pPr marL="1939956">
        <a:defRPr>
          <a:latin typeface="+mn-lt"/>
          <a:ea typeface="+mn-ea"/>
          <a:cs typeface="+mn-cs"/>
        </a:defRPr>
      </a:lvl7pPr>
      <a:lvl8pPr marL="2263282">
        <a:defRPr>
          <a:latin typeface="+mn-lt"/>
          <a:ea typeface="+mn-ea"/>
          <a:cs typeface="+mn-cs"/>
        </a:defRPr>
      </a:lvl8pPr>
      <a:lvl9pPr marL="258660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919" y="7802623"/>
            <a:ext cx="79940" cy="156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6"/>
              </a:lnSpc>
            </a:pPr>
            <a:r>
              <a:rPr sz="566" spc="25" dirty="0">
                <a:solidFill>
                  <a:srgbClr val="848B9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Gill Sans MT"/>
              </a:rPr>
              <a:t>26</a:t>
            </a:r>
            <a:endParaRPr sz="566" dirty="0">
              <a:latin typeface="メイリオ" panose="020B0604030504040204" pitchFamily="50" charset="-128"/>
              <a:ea typeface="メイリオ" panose="020B0604030504040204" pitchFamily="50" charset="-128"/>
              <a:cs typeface="Gill Sans MT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E5E162-4861-4458-A255-B44687461C1B}"/>
              </a:ext>
            </a:extLst>
          </p:cNvPr>
          <p:cNvSpPr txBox="1"/>
          <p:nvPr/>
        </p:nvSpPr>
        <p:spPr>
          <a:xfrm>
            <a:off x="1853967" y="5163315"/>
            <a:ext cx="3808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sz="1800" b="0" i="0" u="none" strike="noStrike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3CD9B03-48CD-B3E5-69E3-9F8159101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" y="52281"/>
            <a:ext cx="7558934" cy="4251900"/>
          </a:xfrm>
          <a:prstGeom prst="rect">
            <a:avLst/>
          </a:prstGeom>
        </p:spPr>
      </p:pic>
      <p:sp>
        <p:nvSpPr>
          <p:cNvPr id="21" name="Rettangolo 14">
            <a:extLst>
              <a:ext uri="{FF2B5EF4-FFF2-40B4-BE49-F238E27FC236}">
                <a16:creationId xmlns:a16="http://schemas.microsoft.com/office/drawing/2014/main" id="{FF4C023A-851A-9698-744A-4CB1413DEB31}"/>
              </a:ext>
            </a:extLst>
          </p:cNvPr>
          <p:cNvSpPr/>
          <p:nvPr/>
        </p:nvSpPr>
        <p:spPr>
          <a:xfrm>
            <a:off x="245859" y="159056"/>
            <a:ext cx="545431" cy="2063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69FE220-A5C6-6F1C-16EB-383663C0F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03178" cy="1050146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24887473-B2DF-3FB6-3820-F6514BA2AD09}"/>
              </a:ext>
            </a:extLst>
          </p:cNvPr>
          <p:cNvSpPr txBox="1"/>
          <p:nvPr/>
        </p:nvSpPr>
        <p:spPr>
          <a:xfrm>
            <a:off x="2105025" y="1813408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Ecolab</a:t>
            </a:r>
          </a:p>
          <a:p>
            <a:r>
              <a:rPr 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Oil Resistant</a:t>
            </a:r>
          </a:p>
          <a:p>
            <a:r>
              <a:rPr 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Welding Resistant</a:t>
            </a:r>
          </a:p>
          <a:p>
            <a:r>
              <a:rPr 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Flexibility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4545A53-9412-E931-0932-C2662F1C0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697" y="159056"/>
            <a:ext cx="3808602" cy="1102490"/>
          </a:xfrm>
          <a:prstGeom prst="rect">
            <a:avLst/>
          </a:prstGeom>
        </p:spPr>
      </p:pic>
      <p:pic>
        <p:nvPicPr>
          <p:cNvPr id="32" name="Picture 16" descr="A blue cable with black connectors&#10;&#10;Description automatically generated">
            <a:extLst>
              <a:ext uri="{FF2B5EF4-FFF2-40B4-BE49-F238E27FC236}">
                <a16:creationId xmlns:a16="http://schemas.microsoft.com/office/drawing/2014/main" id="{48672093-DE40-C099-824E-702A23648C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15576"/>
          <a:stretch/>
        </p:blipFill>
        <p:spPr>
          <a:xfrm>
            <a:off x="5382077" y="7293665"/>
            <a:ext cx="2029100" cy="1398005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AA4E794F-9225-0EAD-5991-C28E6FF8C3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2" r="13526" b="43213"/>
          <a:stretch/>
        </p:blipFill>
        <p:spPr>
          <a:xfrm>
            <a:off x="3171825" y="7319448"/>
            <a:ext cx="2029100" cy="14163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90157A-14E0-0CB2-D4F1-890E8816B3C3}"/>
              </a:ext>
            </a:extLst>
          </p:cNvPr>
          <p:cNvSpPr txBox="1"/>
          <p:nvPr/>
        </p:nvSpPr>
        <p:spPr>
          <a:xfrm>
            <a:off x="123826" y="5753817"/>
            <a:ext cx="7315200" cy="1254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</a:pPr>
            <a:endParaRPr lang="en-US" altLang="ja-JP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125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強くて細くて柔らかい理想のケーブル</a:t>
            </a:r>
            <a:endParaRPr lang="en-US" altLang="ja-JP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125"/>
              </a:lnSpc>
            </a:pPr>
            <a:endParaRPr lang="en-US" altLang="ja-JP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125"/>
              </a:lnSpc>
            </a:pPr>
            <a:endParaRPr lang="en-US" altLang="ja-JP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125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水、洗剤、消毒薬品に強く（</a:t>
            </a:r>
            <a:r>
              <a: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ECO Lab) 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高い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耐油性能、耐クーラント</a:t>
            </a:r>
            <a:endParaRPr lang="en-US" altLang="ja-JP" b="0" i="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125"/>
              </a:lnSpc>
            </a:pPr>
            <a:endParaRPr lang="en-US" altLang="ja-JP" b="0" i="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125"/>
              </a:lnSpc>
            </a:pPr>
            <a:endParaRPr lang="en-US" altLang="ja-JP" b="0" i="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125"/>
              </a:lnSpc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耐紫外線、耐スパッタ、難燃性能が極めて高い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TPE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ケーブル採用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C85661C-9EAC-EB9E-1A86-277DCA8024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258" t="22942" b="12293"/>
          <a:stretch/>
        </p:blipFill>
        <p:spPr>
          <a:xfrm>
            <a:off x="3915" y="4299877"/>
            <a:ext cx="7558935" cy="122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oogle Shape;351;p8">
            <a:extLst>
              <a:ext uri="{FF2B5EF4-FFF2-40B4-BE49-F238E27FC236}">
                <a16:creationId xmlns:a16="http://schemas.microsoft.com/office/drawing/2014/main" id="{DA1AEBA0-73E0-45F7-C95F-9734D9817BD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5859" y="7342512"/>
            <a:ext cx="3094705" cy="152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6142DC-2F37-D5DA-948B-973C6B9FCCB3}"/>
              </a:ext>
            </a:extLst>
          </p:cNvPr>
          <p:cNvSpPr txBox="1"/>
          <p:nvPr/>
        </p:nvSpPr>
        <p:spPr>
          <a:xfrm>
            <a:off x="196020" y="9079746"/>
            <a:ext cx="3459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>
              <a:buClr>
                <a:srgbClr val="FF0000"/>
              </a:buClr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コネクター部は、インナと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7013" indent="-227013">
              <a:buClr>
                <a:srgbClr val="FF0000"/>
              </a:buClr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アウターモールドの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重構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7013" indent="-227013">
              <a:buClr>
                <a:srgbClr val="FF0000"/>
              </a:buClr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造で、浸水時間を大幅に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7013" indent="-227013">
              <a:buClr>
                <a:srgbClr val="FF0000"/>
              </a:buClr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稼ぎます。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6FCE095-E552-B173-2282-50E80EFBDEE3}"/>
              </a:ext>
            </a:extLst>
          </p:cNvPr>
          <p:cNvSpPr txBox="1"/>
          <p:nvPr/>
        </p:nvSpPr>
        <p:spPr>
          <a:xfrm>
            <a:off x="4382258" y="1230271"/>
            <a:ext cx="2835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過酷な使用環境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で長</a:t>
            </a:r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寿命</a:t>
            </a:r>
            <a:endParaRPr lang="ja-JP" altLang="en-US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4B05FE2-D55E-DC90-AA42-6C24EA7B0313}"/>
              </a:ext>
            </a:extLst>
          </p:cNvPr>
          <p:cNvSpPr txBox="1"/>
          <p:nvPr/>
        </p:nvSpPr>
        <p:spPr>
          <a:xfrm>
            <a:off x="3162026" y="8870611"/>
            <a:ext cx="22450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>
              <a:buClr>
                <a:srgbClr val="FF0000"/>
              </a:buClr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指と工具両方使える２段ローレット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7013" indent="-227013">
              <a:buClr>
                <a:srgbClr val="FF0000"/>
              </a:buClr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振動による緩みを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7013" indent="-227013">
              <a:buClr>
                <a:srgbClr val="FF0000"/>
              </a:buClr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防ぐ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逆転防止機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7013" indent="-227013">
              <a:buClr>
                <a:srgbClr val="FF0000"/>
              </a:buClr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構付き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27A8A23-8152-211D-04CC-5AECBB9F3627}"/>
              </a:ext>
            </a:extLst>
          </p:cNvPr>
          <p:cNvSpPr txBox="1"/>
          <p:nvPr/>
        </p:nvSpPr>
        <p:spPr>
          <a:xfrm>
            <a:off x="5407048" y="8862964"/>
            <a:ext cx="2336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>
              <a:buClr>
                <a:srgbClr val="FF0000"/>
              </a:buClr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メーカ名を成形し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7013" indent="-227013">
              <a:buClr>
                <a:srgbClr val="FF0000"/>
              </a:buClr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と型番タグ装備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7013" indent="-227013">
              <a:buClr>
                <a:srgbClr val="FF0000"/>
              </a:buClr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メンテ性も配慮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7013" indent="-227013">
              <a:buClr>
                <a:srgbClr val="FF0000"/>
              </a:buClr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FF6AF6-3FC7-D3FC-946D-9D190489AE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</a:t>
            </a:fld>
            <a:endParaRPr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0F044-91C2-5B28-467E-6DC2EBA6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38" y="409587"/>
            <a:ext cx="6364187" cy="522322"/>
          </a:xfrm>
        </p:spPr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コードＤコード変換コネクタ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コード反転コネクタ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6C7567-26B3-C5F1-41DC-4AC4A8E2D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6" y="4837791"/>
            <a:ext cx="5997929" cy="5536887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EEA6C26D-905D-E560-3124-28828DC5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82886"/>
              </p:ext>
            </p:extLst>
          </p:nvPr>
        </p:nvGraphicFramePr>
        <p:xfrm>
          <a:off x="657225" y="1148832"/>
          <a:ext cx="6248400" cy="36613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5083">
                  <a:extLst>
                    <a:ext uri="{9D8B030D-6E8A-4147-A177-3AD203B41FA5}">
                      <a16:colId xmlns:a16="http://schemas.microsoft.com/office/drawing/2014/main" val="4133832679"/>
                    </a:ext>
                  </a:extLst>
                </a:gridCol>
                <a:gridCol w="3713317">
                  <a:extLst>
                    <a:ext uri="{9D8B030D-6E8A-4147-A177-3AD203B41FA5}">
                      <a16:colId xmlns:a16="http://schemas.microsoft.com/office/drawing/2014/main" val="2216102800"/>
                    </a:ext>
                  </a:extLst>
                </a:gridCol>
              </a:tblGrid>
              <a:tr h="3971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品番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概要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08523"/>
                  </a:ext>
                </a:extLst>
              </a:tr>
              <a:tr h="402624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12FD4-D12MD4-D </a:t>
                      </a:r>
                      <a:r>
                        <a:rPr lang="ja-JP" altLang="en-US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メス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/ D-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76358"/>
                  </a:ext>
                </a:extLst>
              </a:tr>
              <a:tr h="402624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12FJ4-D12MJ4-D </a:t>
                      </a:r>
                      <a:r>
                        <a:rPr lang="ja-JP" altLang="en-US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メス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/  D-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 シールド付き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14610"/>
                  </a:ext>
                </a:extLst>
              </a:tr>
              <a:tr h="451344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12MD4-D12MD4-D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/ D-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168911"/>
                  </a:ext>
                </a:extLst>
              </a:tr>
              <a:tr h="402624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12FD4-D12FD4-D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メス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/ </a:t>
                      </a:r>
                      <a:r>
                        <a:rPr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メス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077303"/>
                  </a:ext>
                </a:extLst>
              </a:tr>
              <a:tr h="402624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12MJ4-D12MJ4-D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 </a:t>
                      </a:r>
                      <a:r>
                        <a:rPr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 シールド付き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28472"/>
                  </a:ext>
                </a:extLst>
              </a:tr>
              <a:tr h="402624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12FJ4-D12FJ4-D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メス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  D-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メス シールド付き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26880"/>
                  </a:ext>
                </a:extLst>
              </a:tr>
              <a:tr h="402624">
                <a:tc>
                  <a:txBody>
                    <a:bodyPr/>
                    <a:lstStyle/>
                    <a:p>
                      <a:r>
                        <a:rPr lang="it-IT" altLang="ja-JP" sz="1800" b="1" kern="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12FD4-D12MD4-D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D-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メス 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  D-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 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44321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12FJ4-D12MJ4-D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D-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メス 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  D-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 シールド付き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80679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7FCD3792-666F-16A7-AC9F-0213CAAD5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5118100"/>
            <a:ext cx="1981200" cy="99882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B5193A3-170C-9C2F-1569-03AEA295F8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2DF3DE-D806-6FE1-E0AE-511ABABE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550" y="7251700"/>
            <a:ext cx="6685749" cy="2585323"/>
          </a:xfrm>
        </p:spPr>
        <p:txBody>
          <a:bodyPr/>
          <a:lstStyle/>
          <a:p>
            <a:pPr algn="r">
              <a:buNone/>
            </a:pPr>
            <a:r>
              <a:rPr lang="ja-JP" altLang="en-US" sz="2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ハイテックオートメーション合同会社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本社</a:t>
            </a:r>
            <a:br>
              <a:rPr lang="ja-JP" altLang="en-US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lang="en-US" altLang="ja-JP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530-0002</a:t>
            </a:r>
            <a:r>
              <a:rPr lang="ja-JP" altLang="en-US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大阪府大阪市北区曾根崎新地</a:t>
            </a:r>
            <a:r>
              <a:rPr lang="en-US" altLang="ja-JP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1-13-22</a:t>
            </a:r>
          </a:p>
          <a:p>
            <a:pPr algn="r">
              <a:buNone/>
            </a:pPr>
            <a:r>
              <a:rPr lang="ja-JP" altLang="en-US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京都倉庫、ショールーム</a:t>
            </a:r>
            <a:br>
              <a:rPr lang="ja-JP" altLang="en-US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lang="en-US" altLang="ja-JP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612-8444</a:t>
            </a:r>
          </a:p>
          <a:p>
            <a:pPr algn="r">
              <a:buNone/>
            </a:pPr>
            <a:r>
              <a:rPr lang="ja-JP" altLang="en-US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京都府京都市伏見区竹田田中宮町</a:t>
            </a:r>
            <a:r>
              <a:rPr lang="en-US" altLang="ja-JP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</a:p>
          <a:p>
            <a:pPr algn="r"/>
            <a:r>
              <a:rPr lang="en-US" altLang="ja-JP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TEL </a:t>
            </a:r>
            <a:r>
              <a:rPr lang="ja-JP" altLang="en-US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075-366-7620</a:t>
            </a:r>
          </a:p>
          <a:p>
            <a:pPr algn="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https://htpautomation.net/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40B6F1-17A8-42CB-3033-7F8862D4AC86}"/>
              </a:ext>
            </a:extLst>
          </p:cNvPr>
          <p:cNvSpPr txBox="1"/>
          <p:nvPr/>
        </p:nvSpPr>
        <p:spPr>
          <a:xfrm>
            <a:off x="6143625" y="100065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2025/05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11EF83-2070-A3BF-DEDD-FEE62E9D90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195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C0075F-9151-D0F0-5E3A-252253D651D0}"/>
              </a:ext>
            </a:extLst>
          </p:cNvPr>
          <p:cNvSpPr txBox="1">
            <a:spLocks/>
          </p:cNvSpPr>
          <p:nvPr/>
        </p:nvSpPr>
        <p:spPr>
          <a:xfrm>
            <a:off x="205888" y="815318"/>
            <a:ext cx="2737337" cy="1336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altLang="ja-JP" sz="29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lang="ja-JP" altLang="en-US" sz="2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は、耐油性試験でオイルとクーラントに室温で</a:t>
            </a:r>
            <a:r>
              <a:rPr lang="en-US" altLang="ja-JP" sz="2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lang="ja-JP" altLang="en-US" sz="2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時間（</a:t>
            </a:r>
            <a:r>
              <a:rPr lang="en-US" altLang="ja-JP" sz="2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週間）浸されても電気的機械的にも変化しません。</a:t>
            </a:r>
            <a:r>
              <a:rPr lang="en-US" altLang="ja-JP" sz="2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添付の表を参照</a:t>
            </a:r>
            <a:r>
              <a:rPr lang="en-US" altLang="ja-JP" sz="2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 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A82D74-6E9F-AFDF-6BAD-609F84889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07" y="754341"/>
            <a:ext cx="4007192" cy="3276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AC953C-FD42-BDF8-18A8-6C41616BE927}"/>
              </a:ext>
            </a:extLst>
          </p:cNvPr>
          <p:cNvSpPr txBox="1">
            <a:spLocks/>
          </p:cNvSpPr>
          <p:nvPr/>
        </p:nvSpPr>
        <p:spPr>
          <a:xfrm>
            <a:off x="84658" y="4552883"/>
            <a:ext cx="2979795" cy="28083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Meiryo UI" panose="020B0604030504040204" pitchFamily="50" charset="-128"/>
                <a:ea typeface="+mn-ea"/>
                <a:cs typeface="+mn-cs"/>
              </a:defRPr>
            </a:lvl1pPr>
            <a:lvl2pPr marL="323326">
              <a:defRPr>
                <a:latin typeface="+mn-lt"/>
                <a:ea typeface="+mn-ea"/>
                <a:cs typeface="+mn-cs"/>
              </a:defRPr>
            </a:lvl2pPr>
            <a:lvl3pPr marL="646653">
              <a:defRPr>
                <a:latin typeface="+mn-lt"/>
                <a:ea typeface="+mn-ea"/>
                <a:cs typeface="+mn-cs"/>
              </a:defRPr>
            </a:lvl3pPr>
            <a:lvl4pPr marL="969978">
              <a:defRPr>
                <a:latin typeface="+mn-lt"/>
                <a:ea typeface="+mn-ea"/>
                <a:cs typeface="+mn-cs"/>
              </a:defRPr>
            </a:lvl4pPr>
            <a:lvl5pPr marL="1293303">
              <a:defRPr>
                <a:latin typeface="+mn-lt"/>
                <a:ea typeface="+mn-ea"/>
                <a:cs typeface="+mn-cs"/>
              </a:defRPr>
            </a:lvl5pPr>
            <a:lvl6pPr marL="1616629">
              <a:defRPr>
                <a:latin typeface="+mn-lt"/>
                <a:ea typeface="+mn-ea"/>
                <a:cs typeface="+mn-cs"/>
              </a:defRPr>
            </a:lvl6pPr>
            <a:lvl7pPr marL="1939956">
              <a:defRPr>
                <a:latin typeface="+mn-lt"/>
                <a:ea typeface="+mn-ea"/>
                <a:cs typeface="+mn-cs"/>
              </a:defRPr>
            </a:lvl7pPr>
            <a:lvl8pPr marL="2263282">
              <a:defRPr>
                <a:latin typeface="+mn-lt"/>
                <a:ea typeface="+mn-ea"/>
                <a:cs typeface="+mn-cs"/>
              </a:defRPr>
            </a:lvl8pPr>
            <a:lvl9pPr marL="2586607">
              <a:defRPr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en-US" altLang="ja-JP" kern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kumimoji="0"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ケーブルの屋外使用向設計で難燃性を有しています。</a:t>
            </a:r>
            <a:endParaRPr kumimoji="0" lang="en-US" altLang="ja-JP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PUR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ケーブルは通常、柔軟性と耐久性がありますが、難燃性には制限があります。 </a:t>
            </a:r>
            <a:endParaRPr kumimoji="0" lang="en-US" altLang="ja-JP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高い難燃性を必要とする用途では、価格を大幅に上げることなく、望ましい柔軟性と屋外での弾力性を維持する</a:t>
            </a:r>
            <a:r>
              <a:rPr kumimoji="0" lang="en-US" altLang="ja-JP" kern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ケーブルは良い妥協点です。</a:t>
            </a:r>
            <a:endParaRPr kumimoji="0" lang="en-US" altLang="ja-JP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5510CE3-9AED-FACF-1CC4-AE7CCD6FFA6B}"/>
              </a:ext>
            </a:extLst>
          </p:cNvPr>
          <p:cNvSpPr/>
          <p:nvPr/>
        </p:nvSpPr>
        <p:spPr>
          <a:xfrm>
            <a:off x="73140" y="4113616"/>
            <a:ext cx="7489710" cy="2669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難燃性</a:t>
            </a:r>
            <a:endParaRPr 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8A17421-2100-D406-A195-04FE7BF9159B}"/>
              </a:ext>
            </a:extLst>
          </p:cNvPr>
          <p:cNvSpPr/>
          <p:nvPr/>
        </p:nvSpPr>
        <p:spPr>
          <a:xfrm>
            <a:off x="1" y="226240"/>
            <a:ext cx="7562850" cy="3115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耐油性</a:t>
            </a:r>
            <a:endParaRPr 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76CDA00-2419-262A-FD50-EDD8C14FB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7909938"/>
            <a:ext cx="4529066" cy="2389762"/>
          </a:xfrm>
          <a:prstGeom prst="rect">
            <a:avLst/>
          </a:prstGeom>
        </p:spPr>
      </p:pic>
      <p:pic>
        <p:nvPicPr>
          <p:cNvPr id="15" name="Immagine 1" descr="Immagine che contiene testo, linea, cartello&#10;&#10;Descrizione generata automaticamente">
            <a:extLst>
              <a:ext uri="{FF2B5EF4-FFF2-40B4-BE49-F238E27FC236}">
                <a16:creationId xmlns:a16="http://schemas.microsoft.com/office/drawing/2014/main" id="{2E1A7343-E607-B0E5-1A1C-F5B6A4D61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86"/>
          <a:stretch/>
        </p:blipFill>
        <p:spPr>
          <a:xfrm>
            <a:off x="3304734" y="4557965"/>
            <a:ext cx="3796937" cy="2598758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615815EB-7D74-1520-B2EC-D9B296483F29}"/>
              </a:ext>
            </a:extLst>
          </p:cNvPr>
          <p:cNvSpPr/>
          <p:nvPr/>
        </p:nvSpPr>
        <p:spPr>
          <a:xfrm>
            <a:off x="0" y="7459381"/>
            <a:ext cx="7562850" cy="246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耐紫外線</a:t>
            </a:r>
            <a:endParaRPr 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7F99E3-58A6-848D-B7DC-3F79F6D0301F}"/>
              </a:ext>
            </a:extLst>
          </p:cNvPr>
          <p:cNvSpPr txBox="1">
            <a:spLocks/>
          </p:cNvSpPr>
          <p:nvPr/>
        </p:nvSpPr>
        <p:spPr>
          <a:xfrm>
            <a:off x="266127" y="8055043"/>
            <a:ext cx="2681474" cy="158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ISO4892-2 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に適合して居り、キセノンアークによる高分子成分に変化はございません。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73631D6-19EE-3A96-39DE-8C7EE1F64E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650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F84965-A7F0-208B-6A76-5D361B9F7067}"/>
              </a:ext>
            </a:extLst>
          </p:cNvPr>
          <p:cNvSpPr txBox="1">
            <a:spLocks/>
          </p:cNvSpPr>
          <p:nvPr/>
        </p:nvSpPr>
        <p:spPr>
          <a:xfrm>
            <a:off x="200025" y="735921"/>
            <a:ext cx="7041355" cy="15627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Meiryo UI" panose="020B0604030504040204" pitchFamily="50" charset="-128"/>
                <a:ea typeface="+mn-ea"/>
                <a:cs typeface="+mn-cs"/>
              </a:defRPr>
            </a:lvl1pPr>
            <a:lvl2pPr marL="323326">
              <a:defRPr>
                <a:latin typeface="+mn-lt"/>
                <a:ea typeface="+mn-ea"/>
                <a:cs typeface="+mn-cs"/>
              </a:defRPr>
            </a:lvl2pPr>
            <a:lvl3pPr marL="646653">
              <a:defRPr>
                <a:latin typeface="+mn-lt"/>
                <a:ea typeface="+mn-ea"/>
                <a:cs typeface="+mn-cs"/>
              </a:defRPr>
            </a:lvl3pPr>
            <a:lvl4pPr marL="969978">
              <a:defRPr>
                <a:latin typeface="+mn-lt"/>
                <a:ea typeface="+mn-ea"/>
                <a:cs typeface="+mn-cs"/>
              </a:defRPr>
            </a:lvl4pPr>
            <a:lvl5pPr marL="1293303">
              <a:defRPr>
                <a:latin typeface="+mn-lt"/>
                <a:ea typeface="+mn-ea"/>
                <a:cs typeface="+mn-cs"/>
              </a:defRPr>
            </a:lvl5pPr>
            <a:lvl6pPr marL="1616629">
              <a:defRPr>
                <a:latin typeface="+mn-lt"/>
                <a:ea typeface="+mn-ea"/>
                <a:cs typeface="+mn-cs"/>
              </a:defRPr>
            </a:lvl6pPr>
            <a:lvl7pPr marL="1939956">
              <a:defRPr>
                <a:latin typeface="+mn-lt"/>
                <a:ea typeface="+mn-ea"/>
                <a:cs typeface="+mn-cs"/>
              </a:defRPr>
            </a:lvl7pPr>
            <a:lvl8pPr marL="2263282">
              <a:defRPr>
                <a:latin typeface="+mn-lt"/>
                <a:ea typeface="+mn-ea"/>
                <a:cs typeface="+mn-cs"/>
              </a:defRPr>
            </a:lvl8pPr>
            <a:lvl9pPr marL="2586607">
              <a:defRPr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en-US" altLang="ja-JP" sz="1600" kern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シースは、高分子量樹脂を使用しており、標準の</a:t>
            </a: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TPE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よりも優れ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た機械的特性と高い柔軟性を示します。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 </a:t>
            </a: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 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 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つの異なるケーブルを比較したものです。 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en-US" altLang="ja-JP" sz="1600" kern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の曲げ半径は他のサンプルよりも小さくなっています。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ジャケットの機械的な比較があり、</a:t>
            </a:r>
            <a:r>
              <a:rPr kumimoji="0" lang="en-US" altLang="ja-JP" sz="1600" kern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ジャケットの引張強度は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TPE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の引張強度よりも</a:t>
            </a: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30%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高く、耐薬品性が向上し、ケーブルチェーンに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長持ちします。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F5AFC-22B5-1355-613C-240A26B4D012}"/>
              </a:ext>
            </a:extLst>
          </p:cNvPr>
          <p:cNvSpPr/>
          <p:nvPr/>
        </p:nvSpPr>
        <p:spPr>
          <a:xfrm>
            <a:off x="257" y="282988"/>
            <a:ext cx="7562593" cy="294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柔軟性</a:t>
            </a:r>
            <a:endParaRPr 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AD0EDD-7C78-32A2-99F5-F9F74F96747A}"/>
              </a:ext>
            </a:extLst>
          </p:cNvPr>
          <p:cNvSpPr txBox="1">
            <a:spLocks/>
          </p:cNvSpPr>
          <p:nvPr/>
        </p:nvSpPr>
        <p:spPr>
          <a:xfrm>
            <a:off x="212639" y="5434761"/>
            <a:ext cx="7239000" cy="163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に使用されている特殊な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TPO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絶縁体は、ドラッグチェーン での移動中の性能を向上させます。写真では、銅導体は従来のカテナリーケーブルと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ケーブルの両方から取り外されています。従来の絶縁体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1)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では、絶縁体は銅導体ワイヤに「取り付け」られますが、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絶縁体では、銅と絶縁体が分離されています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2)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。ストランドの短いピッチ長を持つこの構造は、制約なしに銅と断熱材の相互移動を保証します。</a:t>
            </a:r>
            <a:endParaRPr 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6A302BD-94D2-C92A-5A23-5B229469BB9B}"/>
              </a:ext>
            </a:extLst>
          </p:cNvPr>
          <p:cNvSpPr/>
          <p:nvPr/>
        </p:nvSpPr>
        <p:spPr>
          <a:xfrm>
            <a:off x="-10041" y="4990563"/>
            <a:ext cx="7580870" cy="294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ドラッグチェーン対応性</a:t>
            </a:r>
            <a:endParaRPr 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9297F8-DD36-95CA-3AA3-7CC78B400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73" y="7268725"/>
            <a:ext cx="3175818" cy="296371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0FB18E-DFA9-8C7A-14C4-957184E804C5}"/>
              </a:ext>
            </a:extLst>
          </p:cNvPr>
          <p:cNvSpPr txBox="1"/>
          <p:nvPr/>
        </p:nvSpPr>
        <p:spPr>
          <a:xfrm>
            <a:off x="183807" y="6870700"/>
            <a:ext cx="37894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制約は、コアとケーブルのコークスクリュー効果の原因です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と写真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2)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ケーブルの寿命は、従来のカテナリー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PUR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ケーブルの少なくとも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倍であることがわかっています。さらに、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TPO(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熱可塑性ポリオレフィン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の使用により、個々の導体間の電気容量が減少し、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ATEX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環境での使用が可能になります。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721A5CD-4886-6E7E-0C83-C9AAB6599314}"/>
              </a:ext>
            </a:extLst>
          </p:cNvPr>
          <p:cNvSpPr txBox="1"/>
          <p:nvPr/>
        </p:nvSpPr>
        <p:spPr>
          <a:xfrm>
            <a:off x="212639" y="2331966"/>
            <a:ext cx="723900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TPO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絶縁により、コアの厚さを減らすことができ、特に複数の導体や大き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な断面積を持つ構成では、柔軟性がさらに向上します。図</a:t>
            </a: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TPO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弾性の一例であり、エージング・アンエージングともに機械的特性が破る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ことなく最大に達しました。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絶縁抵抗は</a:t>
            </a: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1000MΩxKm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より大きく</a:t>
            </a: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PVC</a:t>
            </a: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の約</a:t>
            </a: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倍でより低い静電容量値を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確保し、ケーブルは</a:t>
            </a:r>
            <a:r>
              <a:rPr kumimoji="0"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ATEX</a:t>
            </a: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環境にも適し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ています。</a:t>
            </a:r>
            <a:endParaRPr kumimoji="0"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79A834C-38D1-F4CF-0AB6-82E4D7ADE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41" y="3089813"/>
            <a:ext cx="3140550" cy="175501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9C4CADB-B182-4A86-EEE9-1545D422E1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439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AF52FF-F0C0-BB28-FA50-2FC4E3AA5C49}"/>
              </a:ext>
            </a:extLst>
          </p:cNvPr>
          <p:cNvSpPr txBox="1">
            <a:spLocks/>
          </p:cNvSpPr>
          <p:nvPr/>
        </p:nvSpPr>
        <p:spPr>
          <a:xfrm>
            <a:off x="260744" y="676234"/>
            <a:ext cx="7041359" cy="9225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Meiryo UI" panose="020B0604030504040204" pitchFamily="50" charset="-128"/>
                <a:ea typeface="+mn-ea"/>
                <a:cs typeface="+mn-cs"/>
              </a:defRPr>
            </a:lvl1pPr>
            <a:lvl2pPr marL="323326">
              <a:defRPr>
                <a:latin typeface="+mn-lt"/>
                <a:ea typeface="+mn-ea"/>
                <a:cs typeface="+mn-cs"/>
              </a:defRPr>
            </a:lvl2pPr>
            <a:lvl3pPr marL="646653">
              <a:defRPr>
                <a:latin typeface="+mn-lt"/>
                <a:ea typeface="+mn-ea"/>
                <a:cs typeface="+mn-cs"/>
              </a:defRPr>
            </a:lvl3pPr>
            <a:lvl4pPr marL="969978">
              <a:defRPr>
                <a:latin typeface="+mn-lt"/>
                <a:ea typeface="+mn-ea"/>
                <a:cs typeface="+mn-cs"/>
              </a:defRPr>
            </a:lvl4pPr>
            <a:lvl5pPr marL="1293303">
              <a:defRPr>
                <a:latin typeface="+mn-lt"/>
                <a:ea typeface="+mn-ea"/>
                <a:cs typeface="+mn-cs"/>
              </a:defRPr>
            </a:lvl5pPr>
            <a:lvl6pPr marL="1616629">
              <a:defRPr>
                <a:latin typeface="+mn-lt"/>
                <a:ea typeface="+mn-ea"/>
                <a:cs typeface="+mn-cs"/>
              </a:defRPr>
            </a:lvl6pPr>
            <a:lvl7pPr marL="1939956">
              <a:defRPr>
                <a:latin typeface="+mn-lt"/>
                <a:ea typeface="+mn-ea"/>
                <a:cs typeface="+mn-cs"/>
              </a:defRPr>
            </a:lvl7pPr>
            <a:lvl8pPr marL="2263282">
              <a:defRPr>
                <a:latin typeface="+mn-lt"/>
                <a:ea typeface="+mn-ea"/>
                <a:cs typeface="+mn-cs"/>
              </a:defRPr>
            </a:lvl8pPr>
            <a:lvl9pPr marL="2586607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Clr>
                <a:srgbClr val="FF0000"/>
              </a:buClr>
            </a:pP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モーター、サーボモーター、およびエンコーダーケーブルには</a:t>
            </a:r>
            <a:r>
              <a:rPr kumimoji="0"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EMC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保護が必要です。編組銅線は、チェーン用途で連続的な摩擦と機械的応力にさらされます。</a:t>
            </a:r>
            <a:r>
              <a:rPr kumimoji="0" lang="en-US" altLang="ja-JP" kern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材料と押出成形プロセス用の特殊金型のおかげで、ブレードのジャケットの圧縮を減らしました。</a:t>
            </a:r>
            <a:endParaRPr kumimoji="0" lang="en-US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CE9C6-5844-4606-F366-74859B4963DF}"/>
              </a:ext>
            </a:extLst>
          </p:cNvPr>
          <p:cNvSpPr/>
          <p:nvPr/>
        </p:nvSpPr>
        <p:spPr>
          <a:xfrm>
            <a:off x="0" y="244110"/>
            <a:ext cx="7562849" cy="294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ドラッグチェーン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EMC</a:t>
            </a:r>
            <a:endParaRPr 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0D7292-CF5F-0B28-72BF-460D14B5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002" y="1714061"/>
            <a:ext cx="3615241" cy="29994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D587EB-8368-1E66-032A-020142F2F01E}"/>
              </a:ext>
            </a:extLst>
          </p:cNvPr>
          <p:cNvSpPr txBox="1">
            <a:spLocks/>
          </p:cNvSpPr>
          <p:nvPr/>
        </p:nvSpPr>
        <p:spPr>
          <a:xfrm>
            <a:off x="234228" y="2129135"/>
            <a:ext cx="3231359" cy="2362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Meiryo UI" panose="020B0604030504040204" pitchFamily="50" charset="-128"/>
                <a:ea typeface="+mn-ea"/>
                <a:cs typeface="+mn-cs"/>
              </a:defRPr>
            </a:lvl1pPr>
            <a:lvl2pPr marL="323326">
              <a:defRPr>
                <a:latin typeface="+mn-lt"/>
                <a:ea typeface="+mn-ea"/>
                <a:cs typeface="+mn-cs"/>
              </a:defRPr>
            </a:lvl2pPr>
            <a:lvl3pPr marL="646653">
              <a:defRPr>
                <a:latin typeface="+mn-lt"/>
                <a:ea typeface="+mn-ea"/>
                <a:cs typeface="+mn-cs"/>
              </a:defRPr>
            </a:lvl3pPr>
            <a:lvl4pPr marL="969978">
              <a:defRPr>
                <a:latin typeface="+mn-lt"/>
                <a:ea typeface="+mn-ea"/>
                <a:cs typeface="+mn-cs"/>
              </a:defRPr>
            </a:lvl4pPr>
            <a:lvl5pPr marL="1293303">
              <a:defRPr>
                <a:latin typeface="+mn-lt"/>
                <a:ea typeface="+mn-ea"/>
                <a:cs typeface="+mn-cs"/>
              </a:defRPr>
            </a:lvl5pPr>
            <a:lvl6pPr marL="1616629">
              <a:defRPr>
                <a:latin typeface="+mn-lt"/>
                <a:ea typeface="+mn-ea"/>
                <a:cs typeface="+mn-cs"/>
              </a:defRPr>
            </a:lvl6pPr>
            <a:lvl7pPr marL="1939956">
              <a:defRPr>
                <a:latin typeface="+mn-lt"/>
                <a:ea typeface="+mn-ea"/>
                <a:cs typeface="+mn-cs"/>
              </a:defRPr>
            </a:lvl7pPr>
            <a:lvl8pPr marL="2263282">
              <a:defRPr>
                <a:latin typeface="+mn-lt"/>
                <a:ea typeface="+mn-ea"/>
                <a:cs typeface="+mn-cs"/>
              </a:defRPr>
            </a:lvl8pPr>
            <a:lvl9pPr marL="2586607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Clr>
                <a:srgbClr val="FF0000"/>
              </a:buClr>
            </a:pPr>
            <a:r>
              <a:rPr kumimoji="0" lang="en-US" altLang="ja-JP" kern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ジャケットは</a:t>
            </a:r>
            <a:r>
              <a:rPr kumimoji="0"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PUR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と比較して、ワイヤーが元の位置を維持することを許可されています。</a:t>
            </a:r>
            <a:r>
              <a:rPr kumimoji="0"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万回が編組</a:t>
            </a:r>
            <a:r>
              <a:rPr kumimoji="0"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赤い矢印で示される</a:t>
            </a:r>
            <a:r>
              <a:rPr kumimoji="0"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上の</a:t>
            </a:r>
            <a:r>
              <a:rPr kumimoji="0"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PUR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の圧縮をサイクルした後、ワイヤの破損が示されました。反対側では、</a:t>
            </a:r>
            <a:r>
              <a:rPr kumimoji="0" lang="en-US" altLang="ja-JP" kern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ケーブルで得られた結果はワイヤーを妨げず、シールドは元の</a:t>
            </a:r>
            <a:r>
              <a:rPr kumimoji="0"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EMC</a:t>
            </a:r>
            <a:r>
              <a:rPr kumimoji="0"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機能を維持します。</a:t>
            </a:r>
            <a:endParaRPr kumimoji="0" lang="en-US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2F954C-87A2-1018-B715-2604D88F4264}"/>
              </a:ext>
            </a:extLst>
          </p:cNvPr>
          <p:cNvSpPr txBox="1">
            <a:spLocks/>
          </p:cNvSpPr>
          <p:nvPr/>
        </p:nvSpPr>
        <p:spPr>
          <a:xfrm>
            <a:off x="244821" y="5696283"/>
            <a:ext cx="7041358" cy="15335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EOWFlex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は、ブレンドの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Hight K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値のおかげで、溶接プロセスでの溶接スラグに耐える優れた特性を示しました。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HTP1311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テストセットでは、ケーブルは溶接プレートから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インチと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1.5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インチの高さで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分間のランダムな溶接スパッターにさらされるものとします。溶接スタッパは、ケーブルに付着している場合は手で簡単に取り外す必要があります。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3CB3EBB-8E51-BEE9-850A-63A6288D6743}"/>
              </a:ext>
            </a:extLst>
          </p:cNvPr>
          <p:cNvSpPr/>
          <p:nvPr/>
        </p:nvSpPr>
        <p:spPr>
          <a:xfrm>
            <a:off x="0" y="5299646"/>
            <a:ext cx="7562851" cy="3218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耐スパッタ</a:t>
            </a:r>
            <a:endParaRPr 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C501B8-1105-9B46-7316-CFB5F2346C94}"/>
              </a:ext>
            </a:extLst>
          </p:cNvPr>
          <p:cNvSpPr txBox="1"/>
          <p:nvPr/>
        </p:nvSpPr>
        <p:spPr>
          <a:xfrm>
            <a:off x="271093" y="7033313"/>
            <a:ext cx="323135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溶接スプラッターは、ケーブルジャケットを焼き尽くしてワイヤーを露出させてはなりません。常に導体信号とジャケットの完全性を維持する必要があります。画像の結果は、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分後に溶接スラグの結果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最悪の場合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を示しています。 ケーブルのすべての表面はスラグで覆われており、シースを貫通して導体を損傷することなく、表面的な火傷のみを引き起こします。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6CBDA9A-487A-A244-215A-F5F62C37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961" y="7127868"/>
            <a:ext cx="3581234" cy="2562232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06FEBB1-53CE-4CF9-B83D-EE3EA8CF35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217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73757E-055A-2551-8710-6A697544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050" y="622316"/>
            <a:ext cx="6946375" cy="1107996"/>
          </a:xfrm>
        </p:spPr>
        <p:txBody>
          <a:bodyPr/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飲料業界で使用されている洗剤や消毒剤に数週間さらされ、浸漬されるなど、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ECOLAB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研究所でのテストを受けました。異なるケーブルサンプルを、事前に調製した溶液と純水にほぼ完全に浸しました。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ケーブルサンプルを室温で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日間浸漬しました。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E748F0-3DAC-36D5-13C0-AD2564557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598" y="1939295"/>
            <a:ext cx="4677252" cy="288430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5C000-5ED0-1F4D-80BC-417F9C59745C}"/>
              </a:ext>
            </a:extLst>
          </p:cNvPr>
          <p:cNvSpPr txBox="1">
            <a:spLocks/>
          </p:cNvSpPr>
          <p:nvPr/>
        </p:nvSpPr>
        <p:spPr>
          <a:xfrm>
            <a:off x="252411" y="5785367"/>
            <a:ext cx="6958014" cy="7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CEI 60811-402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日間海水に完全に浸すテストでは、塩分濃度が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36,5%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の海水を「最悪の条件」として使用しており、現在の海の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倍以上です。 </a:t>
            </a:r>
            <a:endParaRPr 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9E86C19-3A31-3BB2-3E35-D08E08C6E5D6}"/>
              </a:ext>
            </a:extLst>
          </p:cNvPr>
          <p:cNvSpPr/>
          <p:nvPr/>
        </p:nvSpPr>
        <p:spPr>
          <a:xfrm>
            <a:off x="-7979" y="5340891"/>
            <a:ext cx="7599421" cy="2689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耐海塩性</a:t>
            </a:r>
            <a:endParaRPr 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BB206E1-67F6-9ACF-B263-330FF1D79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6642100"/>
            <a:ext cx="3010248" cy="373380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FECCCC20-83CE-54A8-1AD8-54F8856E4CBD}"/>
              </a:ext>
            </a:extLst>
          </p:cNvPr>
          <p:cNvSpPr/>
          <p:nvPr/>
        </p:nvSpPr>
        <p:spPr>
          <a:xfrm>
            <a:off x="8495" y="221123"/>
            <a:ext cx="7554355" cy="2689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ECOLAB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・衛生対応（食品と飲料）</a:t>
            </a:r>
            <a:endParaRPr 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1CF362-62FE-214B-90AC-66DDEAD74E83}"/>
              </a:ext>
            </a:extLst>
          </p:cNvPr>
          <p:cNvSpPr txBox="1"/>
          <p:nvPr/>
        </p:nvSpPr>
        <p:spPr>
          <a:xfrm>
            <a:off x="252412" y="1917700"/>
            <a:ext cx="26908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洗剤は、塩素系製品が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種類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(P3-topax 66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Topaz CL1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Topaz CL4)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、過酢酸系製品が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種類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1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Topactive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OKTO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P3-topactive DES)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で、計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種類を使用しました。接触時間は、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分を考慮すると、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年寿命に相当します。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873BCE-42E8-33E0-9479-24677A331976}"/>
              </a:ext>
            </a:extLst>
          </p:cNvPr>
          <p:cNvSpPr txBox="1"/>
          <p:nvPr/>
        </p:nvSpPr>
        <p:spPr>
          <a:xfrm>
            <a:off x="293641" y="6667191"/>
            <a:ext cx="35196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浸漬する前に、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0,1mg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の精度で清掃して計量。毎日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35°C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の温度で塩水を加えながら導体と水との間に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1000 Vdc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をチャージ続けます。完了後、サンプルが計量検査します。内部の亀裂や剥離は見られず、水中で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日間故障は発生せず、重量変動はオリジナルと比較して最大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+0,07%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に制限されています。観察された重力の変化はごくわずかでした。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1%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の減量は許容範囲内と見なすことができます。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7E5741-4B8A-2214-5D2D-94FC7A78C9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50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14A503-C452-33B3-C4CB-A25A01F5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0166C5-87BB-7DCF-8ABB-89223CA6D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D05B2B-D2C5-400A-5230-A568177E9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4" y="469900"/>
            <a:ext cx="7265441" cy="9829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5E1D8B-C410-4573-80EB-EA0DB00117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186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DCB674-9523-6EAC-E572-82B90859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335A42-8B28-98DE-6B55-E772D4366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F873256-1F62-B279-7E00-6AC4AEC7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88" y="698500"/>
            <a:ext cx="7380766" cy="97536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1A02D7-90BB-8465-2A07-BF3CCEE9C2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814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90F58-7B87-87B3-4921-1994F931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31" y="548799"/>
            <a:ext cx="6364187" cy="261162"/>
          </a:xfrm>
        </p:spPr>
        <p:txBody>
          <a:bodyPr/>
          <a:lstStyle/>
          <a:p>
            <a:r>
              <a:rPr kumimoji="1" lang="en-US" altLang="ja-JP" dirty="0"/>
              <a:t>Y</a:t>
            </a:r>
            <a:r>
              <a:rPr kumimoji="1" lang="ja-JP" altLang="en-US" dirty="0"/>
              <a:t>分岐（３９）入出力２点、（３４）</a:t>
            </a:r>
            <a:r>
              <a:rPr kumimoji="1" lang="en-US" altLang="ja-JP" dirty="0"/>
              <a:t>A</a:t>
            </a:r>
            <a:r>
              <a:rPr kumimoji="1" lang="ja-JP" altLang="en-US" dirty="0"/>
              <a:t>接Ｂ接分岐、（３５）パラレル分岐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C94C8F7-E506-D533-2552-2AEECEC7C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99711"/>
              </p:ext>
            </p:extLst>
          </p:nvPr>
        </p:nvGraphicFramePr>
        <p:xfrm>
          <a:off x="751731" y="911525"/>
          <a:ext cx="6248400" cy="19439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5083">
                  <a:extLst>
                    <a:ext uri="{9D8B030D-6E8A-4147-A177-3AD203B41FA5}">
                      <a16:colId xmlns:a16="http://schemas.microsoft.com/office/drawing/2014/main" val="4133832679"/>
                    </a:ext>
                  </a:extLst>
                </a:gridCol>
                <a:gridCol w="3713317">
                  <a:extLst>
                    <a:ext uri="{9D8B030D-6E8A-4147-A177-3AD203B41FA5}">
                      <a16:colId xmlns:a16="http://schemas.microsoft.com/office/drawing/2014/main" val="2216102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１２品番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概要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0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12T39000-G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入出力２点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7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12T34000-1 </a:t>
                      </a:r>
                      <a:r>
                        <a:rPr lang="ja-JP" altLang="en-US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メス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/  D-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 シールド付き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14610"/>
                  </a:ext>
                </a:extLst>
              </a:tr>
              <a:tr h="415714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12T35000-1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/ D-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オス</a:t>
                      </a:r>
                      <a:r>
                        <a:rPr lang="it-IT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168911"/>
                  </a:ext>
                </a:extLst>
              </a:tr>
              <a:tr h="415714">
                <a:tc>
                  <a:txBody>
                    <a:bodyPr/>
                    <a:lstStyle/>
                    <a:p>
                      <a:r>
                        <a:rPr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12T34JC1Z-12MD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44279"/>
                  </a:ext>
                </a:extLst>
              </a:tr>
            </a:tbl>
          </a:graphicData>
        </a:graphic>
      </p:graphicFrame>
      <p:pic>
        <p:nvPicPr>
          <p:cNvPr id="15" name="図 14">
            <a:extLst>
              <a:ext uri="{FF2B5EF4-FFF2-40B4-BE49-F238E27FC236}">
                <a16:creationId xmlns:a16="http://schemas.microsoft.com/office/drawing/2014/main" id="{FBF4E3A8-EB14-622E-8267-5063500A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281470"/>
            <a:ext cx="5000625" cy="431985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0CB70C5-D797-D658-FBFE-F979B92AD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9232900"/>
            <a:ext cx="1067624" cy="6858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8615625-5809-4124-C3AC-E851BD211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7708900"/>
            <a:ext cx="2643081" cy="130885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A739819-A64D-8A69-B521-C078562A9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205" y="3670300"/>
            <a:ext cx="1371600" cy="606566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AEFE6C2-2A5E-DEEF-7D5E-10E28C937E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530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FA8CD-4F83-B13A-D4DE-D32C611A8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B2648-8AA9-8E71-8D6B-BA75EC25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31" y="548799"/>
            <a:ext cx="6364187" cy="261162"/>
          </a:xfrm>
        </p:spPr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組立コネクター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ピン、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ピン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A2A038C-7BA8-25B6-4216-E2EE73736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99761"/>
              </p:ext>
            </p:extLst>
          </p:nvPr>
        </p:nvGraphicFramePr>
        <p:xfrm>
          <a:off x="581025" y="911525"/>
          <a:ext cx="6858000" cy="2931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7166">
                  <a:extLst>
                    <a:ext uri="{9D8B030D-6E8A-4147-A177-3AD203B41FA5}">
                      <a16:colId xmlns:a16="http://schemas.microsoft.com/office/drawing/2014/main" val="4133832679"/>
                    </a:ext>
                  </a:extLst>
                </a:gridCol>
                <a:gridCol w="4710834">
                  <a:extLst>
                    <a:ext uri="{9D8B030D-6E8A-4147-A177-3AD203B41FA5}">
                      <a16:colId xmlns:a16="http://schemas.microsoft.com/office/drawing/2014/main" val="2216102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品番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概要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0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12FC4000-SK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ピン　メス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（ケーブルサイズ：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Φ4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㎜～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Φ8.6mm)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7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12MC4000-SK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ピン　オス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（ケーブルサイズ：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Φ4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㎜～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Φ8.6mm)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14610"/>
                  </a:ext>
                </a:extLst>
              </a:tr>
              <a:tr h="415714">
                <a:tc>
                  <a:txBody>
                    <a:bodyPr/>
                    <a:lstStyle/>
                    <a:p>
                      <a:r>
                        <a:rPr kumimoji="1" lang="it-IT" altLang="ja-JP" sz="18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12FC5000-SK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ピン　メス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（ケーブルサイズ：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Φ4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㎜～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Φ8.6mm)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168911"/>
                  </a:ext>
                </a:extLst>
              </a:tr>
              <a:tr h="415714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12FC5000-SK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ピン　オス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（ケーブルサイズ：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Φ4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㎜～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Φ8.6mm)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44279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D30F68B7-5E2F-0D0E-DB5C-E57F17D60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4482085"/>
            <a:ext cx="3981479" cy="17335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67C431-5AA2-1EBD-0EB1-C036C5CA3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97" y="6337300"/>
            <a:ext cx="1905014" cy="277179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0C2E63C-1790-CF1E-5257-D89291457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60" y="6215648"/>
            <a:ext cx="1924064" cy="326709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35E0646-313B-972D-CD77-00CD25843B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019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1359</Words>
  <Application>Microsoft Office PowerPoint</Application>
  <PresentationFormat>ユーザー設定</PresentationFormat>
  <Paragraphs>127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Meiryo UI</vt:lpstr>
      <vt:lpstr>メイリオ</vt:lpstr>
      <vt:lpstr>游ゴシック</vt:lpstr>
      <vt:lpstr>Gill Sans MT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Y分岐（３９）入出力２点、（３４）A接Ｂ接分岐、（３５）パラレル分岐</vt:lpstr>
      <vt:lpstr>組立コネクター　4ピン、5ピン</vt:lpstr>
      <vt:lpstr>AコードＤコード変換コネクタ DコードDコード反転コネクタ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Edge</dc:title>
  <dc:creator>Sugimoto, Mayumi</dc:creator>
  <cp:lastModifiedBy>早紀 山上</cp:lastModifiedBy>
  <cp:revision>26</cp:revision>
  <dcterms:created xsi:type="dcterms:W3CDTF">2021-06-16T00:41:27Z</dcterms:created>
  <dcterms:modified xsi:type="dcterms:W3CDTF">2025-05-30T05:21:08Z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2021-05-27T00:00:00Z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2021-06-16T00:00:00Z</vt:filetime>
  </property>
</Properties>
</file>